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9464-9971-1E23-5ABF-146F53E2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399DC3-9144-0F3A-4DC4-1853BD03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D4800-46E5-7DF8-45A1-3B426B6BBBB8}"/>
              </a:ext>
            </a:extLst>
          </p:cNvPr>
          <p:cNvSpPr txBox="1"/>
          <p:nvPr/>
        </p:nvSpPr>
        <p:spPr>
          <a:xfrm>
            <a:off x="1537276" y="1394692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再現する要素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プレイヤーのアクション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攻撃、ジャンプ、回避など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シェーダーを使った演出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敵キャラクター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3A455F-9509-A2E0-A978-8D2B7B5D73C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どこまで再現するか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D61C51-78BF-60D2-1E2D-B5CF34334656}"/>
              </a:ext>
            </a:extLst>
          </p:cNvPr>
          <p:cNvSpPr txBox="1"/>
          <p:nvPr/>
        </p:nvSpPr>
        <p:spPr>
          <a:xfrm>
            <a:off x="1537275" y="3647427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削る要素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chemeClr val="bg1"/>
                </a:solidFill>
              </a:rPr>
              <a:t>OS</a:t>
            </a:r>
            <a:r>
              <a:rPr kumimoji="1" lang="ja-JP" altLang="en-US" sz="2800" dirty="0">
                <a:solidFill>
                  <a:schemeClr val="bg1"/>
                </a:solidFill>
              </a:rPr>
              <a:t>チップによるカスタマイズ要素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イベント演出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やるとしてもクリア演出ぐらい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サポート</a:t>
            </a:r>
            <a:r>
              <a:rPr lang="en-US" altLang="ja-JP" sz="2800" dirty="0"/>
              <a:t>NPC(AI</a:t>
            </a:r>
            <a:r>
              <a:rPr lang="ja-JP" altLang="en-US" sz="2800" dirty="0"/>
              <a:t>コンパニオン</a:t>
            </a:r>
            <a:r>
              <a:rPr lang="en-US" altLang="ja-JP" sz="2800" dirty="0"/>
              <a:t>)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3BD1-C5F0-A7D4-3C83-7E8F2366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62525D52-7C30-B92A-D0C3-712DA81A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A20836-18F8-22B3-CED1-526F183703BF}"/>
              </a:ext>
            </a:extLst>
          </p:cNvPr>
          <p:cNvSpPr txBox="1"/>
          <p:nvPr/>
        </p:nvSpPr>
        <p:spPr>
          <a:xfrm>
            <a:off x="2573942" y="1558004"/>
            <a:ext cx="64920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「</a:t>
            </a:r>
            <a:r>
              <a:rPr lang="en-US" altLang="ja-JP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BRAVEBLADE</a:t>
            </a:r>
            <a:r>
              <a:rPr kumimoji="1" lang="ja-JP" altLang="en-US" sz="3200" dirty="0">
                <a:solidFill>
                  <a:schemeClr val="bg1"/>
                </a:solidFill>
              </a:rPr>
              <a:t>」と同じような流れ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5E022-6C61-15E0-69BD-676C71318362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C2332B-00E6-80A0-2693-FB3966D7015F}"/>
              </a:ext>
            </a:extLst>
          </p:cNvPr>
          <p:cNvSpPr/>
          <p:nvPr/>
        </p:nvSpPr>
        <p:spPr>
          <a:xfrm>
            <a:off x="688814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ボス戦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B02E09-D978-78D0-AAF7-553B9880386F}"/>
              </a:ext>
            </a:extLst>
          </p:cNvPr>
          <p:cNvSpPr/>
          <p:nvPr/>
        </p:nvSpPr>
        <p:spPr>
          <a:xfrm>
            <a:off x="3408217" y="3007640"/>
            <a:ext cx="2835220" cy="1973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ステージ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E49D1E-7F15-9834-3BA3-D980B0D93F49}"/>
              </a:ext>
            </a:extLst>
          </p:cNvPr>
          <p:cNvSpPr/>
          <p:nvPr/>
        </p:nvSpPr>
        <p:spPr>
          <a:xfrm>
            <a:off x="535708" y="3048000"/>
            <a:ext cx="2419927" cy="1892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チュートリアル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5E1464-2674-7F39-8B7F-B5D1AC97A405}"/>
              </a:ext>
            </a:extLst>
          </p:cNvPr>
          <p:cNvSpPr/>
          <p:nvPr/>
        </p:nvSpPr>
        <p:spPr>
          <a:xfrm>
            <a:off x="9450936" y="3025007"/>
            <a:ext cx="2436264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クリア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ステージ開放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BDDA2E-7559-2CE4-ABA6-A4D56D3C3FF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55635" y="3994356"/>
            <a:ext cx="45258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60336B5-35AF-B017-C93A-64FCD527ED1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243437" y="3994356"/>
            <a:ext cx="644709" cy="296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BD5AB34-EF89-0FD6-DCBB-0BEED7E8AEA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8887936" y="4023993"/>
            <a:ext cx="5630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430F7D-52A6-E666-45B5-25465078DAE6}"/>
              </a:ext>
            </a:extLst>
          </p:cNvPr>
          <p:cNvSpPr/>
          <p:nvPr/>
        </p:nvSpPr>
        <p:spPr>
          <a:xfrm>
            <a:off x="2896023" y="5421859"/>
            <a:ext cx="3859607" cy="55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3</a:t>
            </a:r>
            <a:r>
              <a:rPr kumimoji="1" lang="ja-JP" altLang="en-US" dirty="0">
                <a:solidFill>
                  <a:schemeClr val="bg1"/>
                </a:solidFill>
              </a:rPr>
              <a:t>ステージくらいを想定してます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3" name="図 2" descr="テーブル, 写真, 座る, 異な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2E2E161-AA2B-2E14-4CA9-E05A3C7F94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894" y="687345"/>
            <a:ext cx="2737306" cy="1539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6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323</TotalTime>
  <Words>150</Words>
  <Application>Microsoft Office PowerPoint</Application>
  <PresentationFormat>ワイド画面</PresentationFormat>
  <Paragraphs>30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HGPｺﾞｼｯｸE</vt:lpstr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井上　恋</cp:lastModifiedBy>
  <cp:revision>10</cp:revision>
  <dcterms:created xsi:type="dcterms:W3CDTF">2025-09-18T11:46:25Z</dcterms:created>
  <dcterms:modified xsi:type="dcterms:W3CDTF">2025-10-16T02:46:48Z</dcterms:modified>
</cp:coreProperties>
</file>